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78" r:id="rId3"/>
    <p:sldId id="259" r:id="rId4"/>
    <p:sldId id="302" r:id="rId5"/>
    <p:sldId id="276" r:id="rId6"/>
    <p:sldId id="305" r:id="rId7"/>
    <p:sldId id="257" r:id="rId8"/>
    <p:sldId id="304" r:id="rId9"/>
    <p:sldId id="263" r:id="rId10"/>
    <p:sldId id="306" r:id="rId11"/>
    <p:sldId id="307" r:id="rId12"/>
    <p:sldId id="308" r:id="rId13"/>
    <p:sldId id="309" r:id="rId14"/>
    <p:sldId id="311" r:id="rId15"/>
    <p:sldId id="310" r:id="rId16"/>
    <p:sldId id="261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273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DM Sans" panose="020B0604020202020204" charset="0"/>
      <p:regular r:id="rId31"/>
      <p:bold r:id="rId32"/>
      <p:italic r:id="rId33"/>
      <p:boldItalic r:id="rId34"/>
    </p:embeddedFont>
    <p:embeddedFont>
      <p:font typeface="Montserrat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E96415-DE8F-4B5C-AA09-5FECF0595EB8}">
  <a:tblStyle styleId="{66E96415-DE8F-4B5C-AA09-5FECF0595E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801" autoAdjust="0"/>
  </p:normalViewPr>
  <p:slideViewPr>
    <p:cSldViewPr snapToGrid="0">
      <p:cViewPr varScale="1">
        <p:scale>
          <a:sx n="110" d="100"/>
          <a:sy n="110" d="100"/>
        </p:scale>
        <p:origin x="1253" y="-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e476ac3d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e476ac3d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954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874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4894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010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0989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2962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638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1537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540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8877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749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177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36887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0b2b8ca862_0_28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0b2b8ca862_0_28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52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c80bffb2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c80bffb2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c80bffb2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c80bffb2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526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347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871962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-1847313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1321201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345849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250" y="2457446"/>
            <a:ext cx="7717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42550" y="3498746"/>
            <a:ext cx="38589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4940451" y="-1780275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492975" y="1924050"/>
            <a:ext cx="49371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3197" y="1555651"/>
            <a:ext cx="2565600" cy="20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 flipH="1">
            <a:off x="3493635" y="2762250"/>
            <a:ext cx="4937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325900" y="2798000"/>
            <a:ext cx="29226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2"/>
          </p:nvPr>
        </p:nvSpPr>
        <p:spPr>
          <a:xfrm>
            <a:off x="4895487" y="2798000"/>
            <a:ext cx="29226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895487" y="3087500"/>
            <a:ext cx="29226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325900" y="3087500"/>
            <a:ext cx="29226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0" y="106685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215825" flipH="1">
            <a:off x="-2005936" y="3682739"/>
            <a:ext cx="5145704" cy="289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0" y="106685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1205950"/>
            <a:ext cx="25602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720000" y="1754650"/>
            <a:ext cx="25602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567162" y="-1030511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8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1552213" y="-1030511"/>
            <a:ext cx="6119352" cy="344214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231650" y="2150300"/>
            <a:ext cx="6680700" cy="23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>
            <a:spLocks noGrp="1"/>
          </p:cNvSpPr>
          <p:nvPr>
            <p:ph type="pic" idx="2"/>
          </p:nvPr>
        </p:nvSpPr>
        <p:spPr>
          <a:xfrm>
            <a:off x="3749100" y="347175"/>
            <a:ext cx="1645800" cy="1645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6645067">
            <a:off x="-4108158" y="-239643"/>
            <a:ext cx="9128410" cy="513474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4571975" y="1047750"/>
            <a:ext cx="38406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4571975" y="2266950"/>
            <a:ext cx="38406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>
            <a:spLocks noGrp="1"/>
          </p:cNvSpPr>
          <p:nvPr>
            <p:ph type="pic" idx="2"/>
          </p:nvPr>
        </p:nvSpPr>
        <p:spPr>
          <a:xfrm>
            <a:off x="713225" y="871500"/>
            <a:ext cx="3400500" cy="34005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125" name="Google Shape;125;p20"/>
          <p:cNvCxnSpPr/>
          <p:nvPr/>
        </p:nvCxnSpPr>
        <p:spPr>
          <a:xfrm>
            <a:off x="0" y="106685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66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subTitle" idx="1"/>
          </p:nvPr>
        </p:nvSpPr>
        <p:spPr>
          <a:xfrm>
            <a:off x="2642538" y="2971485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are here to locate</a:t>
            </a:r>
            <a:endParaRPr dirty="0"/>
          </a:p>
        </p:txBody>
      </p:sp>
      <p:cxnSp>
        <p:nvCxnSpPr>
          <p:cNvPr id="165" name="Google Shape;165;p28"/>
          <p:cNvCxnSpPr/>
          <p:nvPr/>
        </p:nvCxnSpPr>
        <p:spPr>
          <a:xfrm>
            <a:off x="2283288" y="2971485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99;p31">
            <a:extLst>
              <a:ext uri="{FF2B5EF4-FFF2-40B4-BE49-F238E27FC236}">
                <a16:creationId xmlns:a16="http://schemas.microsoft.com/office/drawing/2014/main" id="{E79DD07A-AB00-4B41-B45E-00E6AABEACA1}"/>
              </a:ext>
            </a:extLst>
          </p:cNvPr>
          <p:cNvSpPr txBox="1">
            <a:spLocks/>
          </p:cNvSpPr>
          <p:nvPr/>
        </p:nvSpPr>
        <p:spPr>
          <a:xfrm>
            <a:off x="2761354" y="2317983"/>
            <a:ext cx="3621291" cy="507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5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ans"/>
              <a:buNone/>
              <a:defRPr sz="5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algn="l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TN ROVER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Home page provides the list of top cities.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want the top cities in the home page that will be more convenient.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083300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User can able to see all the information about the project in About Page.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2123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want to know about why the project is started and information about the project.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084339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City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User can see the details about the city and at the bottom the categories has displayed.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want brief details about the city and categories of places must be displayed.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653948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Amenity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23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contact details, booking website redirection, Menus for respective categories are particularly redirected for each places provided in Amenity Page.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want all the amenities with the contact details and locations.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788474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Location (Google Map)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23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redirection link of map for the particular location has been provided.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need to navigate from my location to destination.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683613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Redirected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(Org. Website)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23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redirection link of places (Org. Website) has been provided with the places details.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need redirection link of the places (Org. website) for reference.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305547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" name="Google Shape;213;p33"/>
          <p:cNvCxnSpPr/>
          <p:nvPr/>
        </p:nvCxnSpPr>
        <p:spPr>
          <a:xfrm>
            <a:off x="0" y="367690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33"/>
          <p:cNvCxnSpPr/>
          <p:nvPr/>
        </p:nvCxnSpPr>
        <p:spPr>
          <a:xfrm>
            <a:off x="4572525" y="1466600"/>
            <a:ext cx="4571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33"/>
          <p:cNvSpPr txBox="1">
            <a:spLocks noGrp="1"/>
          </p:cNvSpPr>
          <p:nvPr>
            <p:ph type="title" idx="2"/>
          </p:nvPr>
        </p:nvSpPr>
        <p:spPr>
          <a:xfrm flipH="1">
            <a:off x="713197" y="1555651"/>
            <a:ext cx="2565600" cy="20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subTitle" idx="1"/>
          </p:nvPr>
        </p:nvSpPr>
        <p:spPr>
          <a:xfrm flipH="1">
            <a:off x="3581399" y="2665866"/>
            <a:ext cx="2283806" cy="345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What users will see ?</a:t>
            </a:r>
            <a:endParaRPr dirty="0"/>
          </a:p>
        </p:txBody>
      </p:sp>
      <p:sp>
        <p:nvSpPr>
          <p:cNvPr id="217" name="Google Shape;217;p33"/>
          <p:cNvSpPr txBox="1">
            <a:spLocks noGrp="1"/>
          </p:cNvSpPr>
          <p:nvPr>
            <p:ph type="title"/>
          </p:nvPr>
        </p:nvSpPr>
        <p:spPr>
          <a:xfrm>
            <a:off x="3492975" y="1924050"/>
            <a:ext cx="5542024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</a:t>
            </a:r>
            <a:r>
              <a:rPr lang="en-IN" dirty="0"/>
              <a:t>ser Interface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561057" y="435589"/>
            <a:ext cx="230849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 Page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A8789FA-94A6-4B3E-BAFC-96F1400200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82" b="3057"/>
          <a:stretch/>
        </p:blipFill>
        <p:spPr>
          <a:xfrm>
            <a:off x="3199160" y="1098317"/>
            <a:ext cx="5307786" cy="29468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1598D5-3FEF-4642-9A00-25D5AC131A1B}"/>
              </a:ext>
            </a:extLst>
          </p:cNvPr>
          <p:cNvSpPr txBox="1"/>
          <p:nvPr/>
        </p:nvSpPr>
        <p:spPr>
          <a:xfrm>
            <a:off x="561057" y="1117153"/>
            <a:ext cx="1932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All users can login separately and maintain their account info separately</a:t>
            </a:r>
            <a:endParaRPr lang="en-IN" sz="12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030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561057" y="435589"/>
            <a:ext cx="230849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 Page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4234879-0D03-43F0-83A3-904F893F4E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73" b="4193"/>
          <a:stretch/>
        </p:blipFill>
        <p:spPr>
          <a:xfrm>
            <a:off x="3189354" y="1114873"/>
            <a:ext cx="5321586" cy="29283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FB35ED-B8CB-48DE-A49B-572D279CFB10}"/>
              </a:ext>
            </a:extLst>
          </p:cNvPr>
          <p:cNvSpPr txBox="1"/>
          <p:nvPr/>
        </p:nvSpPr>
        <p:spPr>
          <a:xfrm>
            <a:off x="561057" y="1087743"/>
            <a:ext cx="19327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The app should take the user to the home screen where they have can find the various famous cities in Tamil Nadu</a:t>
            </a:r>
            <a:endParaRPr lang="en-IN" sz="1200" dirty="0">
              <a:latin typeface="DM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611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561057" y="435589"/>
            <a:ext cx="230849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Page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C454A56-970B-4B7E-88FC-525E02483A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2" r="1940" b="78670"/>
          <a:stretch/>
        </p:blipFill>
        <p:spPr>
          <a:xfrm>
            <a:off x="3276600" y="1073727"/>
            <a:ext cx="5209308" cy="644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DD52C6-4D49-4E1A-9AED-83CC1A27A5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234" r="1201" b="2591"/>
          <a:stretch/>
        </p:blipFill>
        <p:spPr>
          <a:xfrm>
            <a:off x="3221181" y="1631938"/>
            <a:ext cx="5264728" cy="24378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F2E226-BEB9-4C40-9F3F-A9576130A4C2}"/>
              </a:ext>
            </a:extLst>
          </p:cNvPr>
          <p:cNvSpPr txBox="1"/>
          <p:nvPr/>
        </p:nvSpPr>
        <p:spPr>
          <a:xfrm>
            <a:off x="561057" y="1073727"/>
            <a:ext cx="19327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anose="020B0604020202020204" charset="0"/>
              </a:rPr>
              <a:t>The page allows all the users to know about the developers and the reason behind the development of this project.</a:t>
            </a:r>
          </a:p>
          <a:p>
            <a:endParaRPr lang="en-IN" sz="1200" dirty="0">
              <a:latin typeface="DM Sans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anose="020B0604020202020204" charset="0"/>
              </a:rPr>
              <a:t>Services provided by the project is enlisted.</a:t>
            </a:r>
          </a:p>
        </p:txBody>
      </p:sp>
    </p:spTree>
    <p:extLst>
      <p:ext uri="{BB962C8B-B14F-4D97-AF65-F5344CB8AC3E}">
        <p14:creationId xmlns:p14="http://schemas.microsoft.com/office/powerpoint/2010/main" val="1189504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733622" y="1129754"/>
            <a:ext cx="4849321" cy="3196361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1988127" y="1205950"/>
            <a:ext cx="1518784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</a:t>
            </a:r>
            <a:r>
              <a:rPr lang="en-IN" sz="3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n" sz="3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endParaRPr sz="3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34" name="Google Shape;534;p50"/>
          <p:cNvCxnSpPr/>
          <p:nvPr/>
        </p:nvCxnSpPr>
        <p:spPr>
          <a:xfrm>
            <a:off x="0" y="1754650"/>
            <a:ext cx="354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8C103E7-C67C-42A3-B14E-D8A9990A6A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21" t="21140" r="17237" b="21109"/>
          <a:stretch/>
        </p:blipFill>
        <p:spPr>
          <a:xfrm>
            <a:off x="4596205" y="1251466"/>
            <a:ext cx="3124153" cy="26057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1053D8-AAF3-43C7-86C0-C03563517418}"/>
              </a:ext>
            </a:extLst>
          </p:cNvPr>
          <p:cNvSpPr txBox="1"/>
          <p:nvPr/>
        </p:nvSpPr>
        <p:spPr>
          <a:xfrm>
            <a:off x="1537674" y="1868631"/>
            <a:ext cx="21959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Discover the Undiscovered</a:t>
            </a:r>
          </a:p>
          <a:p>
            <a:endParaRPr lang="en-US" sz="1200" dirty="0">
              <a:latin typeface="DM Sans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anose="020B0604020202020204" charset="0"/>
              </a:rPr>
              <a:t>It contains the public amenities that are to be known by the users.</a:t>
            </a:r>
            <a:endParaRPr lang="en-IN" sz="1200" dirty="0">
              <a:latin typeface="DM Sans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464076" y="435589"/>
            <a:ext cx="241074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City Page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453951D-A31D-43AF-A172-0EEAF4B61E53}"/>
              </a:ext>
            </a:extLst>
          </p:cNvPr>
          <p:cNvSpPr txBox="1"/>
          <p:nvPr/>
        </p:nvSpPr>
        <p:spPr>
          <a:xfrm>
            <a:off x="464050" y="1117490"/>
            <a:ext cx="19327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This module also contains the different amenities we need to know that are found in a city</a:t>
            </a:r>
            <a:endParaRPr lang="en-IN" sz="1200" dirty="0">
              <a:latin typeface="DM Sans" panose="020B060402020202020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610DDD-0C9C-47D6-ACDA-3DD82267A2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2" r="1940" b="78670"/>
          <a:stretch/>
        </p:blipFill>
        <p:spPr>
          <a:xfrm>
            <a:off x="3248398" y="1046815"/>
            <a:ext cx="5209308" cy="644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5D19B8-9608-49E2-AFF0-96137BB95F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86" r="1117" b="2406"/>
          <a:stretch/>
        </p:blipFill>
        <p:spPr>
          <a:xfrm>
            <a:off x="3248398" y="1584832"/>
            <a:ext cx="5209308" cy="251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437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561057" y="435589"/>
            <a:ext cx="230849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Hotel Page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0F1DDCF-3B7A-455C-84A7-9083EB59A0B1}"/>
              </a:ext>
            </a:extLst>
          </p:cNvPr>
          <p:cNvSpPr/>
          <p:nvPr/>
        </p:nvSpPr>
        <p:spPr>
          <a:xfrm>
            <a:off x="561057" y="1093925"/>
            <a:ext cx="2187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In each images caption the address and contact info is also provided above review and location part</a:t>
            </a:r>
            <a:endParaRPr lang="en-IN" sz="1200" dirty="0">
              <a:latin typeface="DM Sans" panose="020B060402020202020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942A22-FEE7-431B-A222-9AFF28EEA3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2" r="1940" b="78670"/>
          <a:stretch/>
        </p:blipFill>
        <p:spPr>
          <a:xfrm>
            <a:off x="3276600" y="1073728"/>
            <a:ext cx="5209308" cy="5957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C87B1B-2ADA-4273-A34F-A89F84B7CA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67" r="2134" b="3315"/>
          <a:stretch/>
        </p:blipFill>
        <p:spPr>
          <a:xfrm>
            <a:off x="3296232" y="1551709"/>
            <a:ext cx="5142336" cy="256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71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760237" y="435727"/>
            <a:ext cx="1988179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0F1DDCF-3B7A-455C-84A7-9083EB59A0B1}"/>
              </a:ext>
            </a:extLst>
          </p:cNvPr>
          <p:cNvSpPr/>
          <p:nvPr/>
        </p:nvSpPr>
        <p:spPr>
          <a:xfrm>
            <a:off x="561057" y="1093925"/>
            <a:ext cx="21873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anose="020B0604020202020204" charset="0"/>
              </a:rPr>
              <a:t>The login details of each user have been stored in the cloud.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DM Sans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anose="020B0604020202020204" charset="0"/>
              </a:rPr>
              <a:t>Admin can modify or retrieve the details.</a:t>
            </a:r>
            <a:endParaRPr lang="en-IN" sz="1200" dirty="0">
              <a:latin typeface="DM Sans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91D109-D0F8-4A83-9ABB-C874E947FB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3" t="12201" r="1897" b="2145"/>
          <a:stretch/>
        </p:blipFill>
        <p:spPr>
          <a:xfrm>
            <a:off x="3195551" y="1080800"/>
            <a:ext cx="5315003" cy="301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8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50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50"/>
          <p:cNvGrpSpPr/>
          <p:nvPr/>
        </p:nvGrpSpPr>
        <p:grpSpPr>
          <a:xfrm>
            <a:off x="3123164" y="984289"/>
            <a:ext cx="5459779" cy="3598736"/>
            <a:chOff x="3688150" y="981300"/>
            <a:chExt cx="4873200" cy="3212100"/>
          </a:xfrm>
        </p:grpSpPr>
        <p:sp>
          <p:nvSpPr>
            <p:cNvPr id="528" name="Google Shape;528;p50"/>
            <p:cNvSpPr/>
            <p:nvPr/>
          </p:nvSpPr>
          <p:spPr>
            <a:xfrm>
              <a:off x="3688150" y="981300"/>
              <a:ext cx="4873200" cy="28632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0"/>
            <p:cNvSpPr/>
            <p:nvPr/>
          </p:nvSpPr>
          <p:spPr>
            <a:xfrm>
              <a:off x="5712250" y="4060500"/>
              <a:ext cx="825000" cy="132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0"/>
            <p:cNvSpPr/>
            <p:nvPr/>
          </p:nvSpPr>
          <p:spPr>
            <a:xfrm>
              <a:off x="5906650" y="3844500"/>
              <a:ext cx="436200" cy="2160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50"/>
          <p:cNvSpPr txBox="1">
            <a:spLocks noGrp="1"/>
          </p:cNvSpPr>
          <p:nvPr>
            <p:ph type="title"/>
          </p:nvPr>
        </p:nvSpPr>
        <p:spPr>
          <a:xfrm>
            <a:off x="760237" y="435727"/>
            <a:ext cx="1988179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cxnSp>
        <p:nvCxnSpPr>
          <p:cNvPr id="534" name="Google Shape;534;p50"/>
          <p:cNvCxnSpPr>
            <a:cxnSpLocks/>
          </p:cNvCxnSpPr>
          <p:nvPr/>
        </p:nvCxnSpPr>
        <p:spPr>
          <a:xfrm>
            <a:off x="0" y="984289"/>
            <a:ext cx="277090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0F1DDCF-3B7A-455C-84A7-9083EB59A0B1}"/>
              </a:ext>
            </a:extLst>
          </p:cNvPr>
          <p:cNvSpPr/>
          <p:nvPr/>
        </p:nvSpPr>
        <p:spPr>
          <a:xfrm>
            <a:off x="561057" y="1093925"/>
            <a:ext cx="21873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DM Sans" panose="020B0604020202020204" charset="0"/>
              </a:rPr>
              <a:t>Usage stats of the database by the user or admin is also monitored in the cloud.</a:t>
            </a:r>
            <a:endParaRPr lang="en-IN" sz="1200" dirty="0">
              <a:latin typeface="DM Sans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129EDE-DF09-4AB0-9B76-3FDDE7E5C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3473" y="1075030"/>
            <a:ext cx="5333999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12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5"/>
          <p:cNvSpPr txBox="1">
            <a:spLocks noGrp="1"/>
          </p:cNvSpPr>
          <p:nvPr>
            <p:ph type="title"/>
          </p:nvPr>
        </p:nvSpPr>
        <p:spPr>
          <a:xfrm>
            <a:off x="1231650" y="2150300"/>
            <a:ext cx="6680700" cy="23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subTitle" idx="1"/>
          </p:nvPr>
        </p:nvSpPr>
        <p:spPr>
          <a:xfrm>
            <a:off x="2549420" y="1495996"/>
            <a:ext cx="6007183" cy="3338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 named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TNROVER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is being developed based on the system of Agile Methodologies. Here, a team of six members </a:t>
            </a:r>
            <a:r>
              <a:rPr lang="en-US" b="1" dirty="0" err="1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Thamizselvan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 (20CSR224), Vaibhav S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(20CSR227),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SriSanjai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N (20CSR208),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Sharath S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(20CSR194),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Yogavarshan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S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(20CSR241), </a:t>
            </a:r>
            <a:r>
              <a:rPr lang="en-US" b="1" dirty="0" err="1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Viswa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V (20CSR239) 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have split the roles among a team based on the concept of Agile Methodology.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 our Project, We are providing the list of top visiting places information at each locations.</a:t>
            </a:r>
            <a:endParaRPr lang="en-IN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4438749" y="308963"/>
            <a:ext cx="4117854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1" name="Google Shape;201;p31"/>
          <p:cNvCxnSpPr/>
          <p:nvPr/>
        </p:nvCxnSpPr>
        <p:spPr>
          <a:xfrm>
            <a:off x="3979203" y="1223363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subTitle" idx="1"/>
          </p:nvPr>
        </p:nvSpPr>
        <p:spPr>
          <a:xfrm>
            <a:off x="2549420" y="1890620"/>
            <a:ext cx="6007183" cy="1846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To create a web application for tourist and public amenity management system named as </a:t>
            </a:r>
            <a:r>
              <a:rPr lang="en-US" b="1" dirty="0">
                <a:latin typeface="DM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TNROVER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objective of this tourist and 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public amenity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management website is to regulate the information of various cities in </a:t>
            </a:r>
            <a:r>
              <a:rPr lang="en-US" dirty="0" err="1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Tamilnadu</a:t>
            </a: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5316814" y="563300"/>
            <a:ext cx="3239789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1" name="Google Shape;201;p31"/>
          <p:cNvCxnSpPr/>
          <p:nvPr/>
        </p:nvCxnSpPr>
        <p:spPr>
          <a:xfrm>
            <a:off x="3979203" y="147770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4073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48"/>
          <p:cNvGrpSpPr/>
          <p:nvPr/>
        </p:nvGrpSpPr>
        <p:grpSpPr>
          <a:xfrm>
            <a:off x="2343215" y="1733517"/>
            <a:ext cx="4457244" cy="2374536"/>
            <a:chOff x="233350" y="949250"/>
            <a:chExt cx="7137300" cy="3802300"/>
          </a:xfrm>
        </p:grpSpPr>
        <p:sp>
          <p:nvSpPr>
            <p:cNvPr id="448" name="Google Shape;448;p4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48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Existing System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01" name="Google Shape;501;p48"/>
          <p:cNvSpPr txBox="1"/>
          <p:nvPr/>
        </p:nvSpPr>
        <p:spPr>
          <a:xfrm flipH="1">
            <a:off x="6707402" y="3704991"/>
            <a:ext cx="1554300" cy="678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There are not providing all together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3" name="Google Shape;503;p48"/>
          <p:cNvSpPr txBox="1"/>
          <p:nvPr/>
        </p:nvSpPr>
        <p:spPr>
          <a:xfrm flipH="1">
            <a:off x="1502719" y="3113037"/>
            <a:ext cx="1719137" cy="121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There is no options like Location direction,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Redirecting website etc… for each categories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5" name="Google Shape;505;p48"/>
          <p:cNvSpPr txBox="1"/>
          <p:nvPr/>
        </p:nvSpPr>
        <p:spPr>
          <a:xfrm flipH="1">
            <a:off x="545257" y="1271654"/>
            <a:ext cx="1955580" cy="1247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They make benefit only to their organization. It looks like Business Oriented Model</a:t>
            </a:r>
          </a:p>
        </p:txBody>
      </p:sp>
      <p:sp>
        <p:nvSpPr>
          <p:cNvPr id="507" name="Google Shape;507;p48"/>
          <p:cNvSpPr txBox="1"/>
          <p:nvPr/>
        </p:nvSpPr>
        <p:spPr>
          <a:xfrm flipH="1">
            <a:off x="6468483" y="1136966"/>
            <a:ext cx="1554300" cy="1455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Not providing details for multiple places. i.e., School, Hotel, Theatre, Temple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8" name="Google Shape;508;p48"/>
          <p:cNvSpPr/>
          <p:nvPr/>
        </p:nvSpPr>
        <p:spPr>
          <a:xfrm>
            <a:off x="2613329" y="1733629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9" name="Google Shape;509;p48"/>
          <p:cNvSpPr/>
          <p:nvPr/>
        </p:nvSpPr>
        <p:spPr>
          <a:xfrm>
            <a:off x="3060150" y="3241280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0" name="Google Shape;510;p48"/>
          <p:cNvSpPr/>
          <p:nvPr/>
        </p:nvSpPr>
        <p:spPr>
          <a:xfrm>
            <a:off x="5450037" y="1983019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  <a:endParaRPr sz="1600" b="1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1" name="Google Shape;511;p48"/>
          <p:cNvSpPr/>
          <p:nvPr/>
        </p:nvSpPr>
        <p:spPr>
          <a:xfrm>
            <a:off x="5746200" y="3467105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4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12" name="Google Shape;512;p48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215825" flipH="1">
            <a:off x="-2009578" y="3687086"/>
            <a:ext cx="5145704" cy="289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48"/>
          <p:cNvGrpSpPr/>
          <p:nvPr/>
        </p:nvGrpSpPr>
        <p:grpSpPr>
          <a:xfrm>
            <a:off x="2343215" y="1733517"/>
            <a:ext cx="4457244" cy="2374536"/>
            <a:chOff x="233350" y="949250"/>
            <a:chExt cx="7137300" cy="3802300"/>
          </a:xfrm>
        </p:grpSpPr>
        <p:sp>
          <p:nvSpPr>
            <p:cNvPr id="448" name="Google Shape;448;p4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48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Proposed System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01" name="Google Shape;501;p48"/>
          <p:cNvSpPr txBox="1"/>
          <p:nvPr/>
        </p:nvSpPr>
        <p:spPr>
          <a:xfrm flipH="1">
            <a:off x="1570613" y="3408863"/>
            <a:ext cx="1554300" cy="756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listed the top places at every locations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3" name="Google Shape;503;p48"/>
          <p:cNvSpPr txBox="1"/>
          <p:nvPr/>
        </p:nvSpPr>
        <p:spPr>
          <a:xfrm flipH="1">
            <a:off x="6603836" y="3208247"/>
            <a:ext cx="1867268" cy="1547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Implemented options like location,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Booking website redirections which will make users more convenient</a:t>
            </a:r>
          </a:p>
        </p:txBody>
      </p:sp>
      <p:sp>
        <p:nvSpPr>
          <p:cNvPr id="505" name="Google Shape;505;p48"/>
          <p:cNvSpPr txBox="1"/>
          <p:nvPr/>
        </p:nvSpPr>
        <p:spPr>
          <a:xfrm flipH="1">
            <a:off x="358464" y="1416108"/>
            <a:ext cx="1955580" cy="1247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it will be an User centric project which is built using Agile principles</a:t>
            </a:r>
          </a:p>
        </p:txBody>
      </p:sp>
      <p:sp>
        <p:nvSpPr>
          <p:cNvPr id="507" name="Google Shape;507;p48"/>
          <p:cNvSpPr txBox="1"/>
          <p:nvPr/>
        </p:nvSpPr>
        <p:spPr>
          <a:xfrm flipH="1">
            <a:off x="6494326" y="1323730"/>
            <a:ext cx="1929674" cy="110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are providing the locations and details for each and every public amenities in a particular city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8" name="Google Shape;508;p48"/>
          <p:cNvSpPr/>
          <p:nvPr/>
        </p:nvSpPr>
        <p:spPr>
          <a:xfrm>
            <a:off x="2624150" y="1740970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9" name="Google Shape;509;p48"/>
          <p:cNvSpPr/>
          <p:nvPr/>
        </p:nvSpPr>
        <p:spPr>
          <a:xfrm>
            <a:off x="3060150" y="3241280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0" name="Google Shape;510;p48"/>
          <p:cNvSpPr/>
          <p:nvPr/>
        </p:nvSpPr>
        <p:spPr>
          <a:xfrm>
            <a:off x="5446881" y="1982829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  <a:endParaRPr sz="1600" b="1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1" name="Google Shape;511;p48"/>
          <p:cNvSpPr/>
          <p:nvPr/>
        </p:nvSpPr>
        <p:spPr>
          <a:xfrm>
            <a:off x="5746200" y="3467105"/>
            <a:ext cx="365700" cy="36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4</a:t>
            </a:r>
            <a:endParaRPr sz="16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12" name="Google Shape;512;p48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215825" flipH="1">
            <a:off x="-2009578" y="3687086"/>
            <a:ext cx="5145704" cy="2894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8559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73" name="Google Shape;173;p29"/>
          <p:cNvGraphicFramePr/>
          <p:nvPr>
            <p:extLst>
              <p:ext uri="{D42A27DB-BD31-4B8C-83A1-F6EECF244321}">
                <p14:modId xmlns:p14="http://schemas.microsoft.com/office/powerpoint/2010/main" val="1713356372"/>
              </p:ext>
            </p:extLst>
          </p:nvPr>
        </p:nvGraphicFramePr>
        <p:xfrm>
          <a:off x="720000" y="1610627"/>
          <a:ext cx="7704000" cy="3058095"/>
        </p:xfrm>
        <a:graphic>
          <a:graphicData uri="http://schemas.openxmlformats.org/drawingml/2006/table">
            <a:tbl>
              <a:tblPr>
                <a:noFill/>
                <a:tableStyleId>{66E96415-DE8F-4B5C-AA09-5FECF0595EB8}</a:tableStyleId>
              </a:tblPr>
              <a:tblGrid>
                <a:gridCol w="38762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7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87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b="0" dirty="0">
                          <a:solidFill>
                            <a:schemeClr val="tx2">
                              <a:lumMod val="95000"/>
                            </a:schemeClr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Functional</a:t>
                      </a:r>
                      <a:endParaRPr sz="1600" b="0" dirty="0">
                        <a:solidFill>
                          <a:schemeClr val="tx2">
                            <a:lumMod val="95000"/>
                          </a:schemeClr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600" dirty="0">
                          <a:solidFill>
                            <a:schemeClr val="tx2">
                              <a:lumMod val="95000"/>
                            </a:schemeClr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Non-Functional</a:t>
                      </a:r>
                      <a:endParaRPr sz="1600" dirty="0">
                        <a:solidFill>
                          <a:schemeClr val="tx2">
                            <a:lumMod val="95000"/>
                          </a:schemeClr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8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Cities Home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Login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8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City Detials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About Us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18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Place Details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Theatre Ticket Booking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18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Reviews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</a:t>
                      </a:r>
                      <a:r>
                        <a:rPr lang="en-IN" sz="1200" b="0" dirty="0" err="1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enu</a:t>
                      </a: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Cards for each Restaurants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18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Location Navigation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200" b="0" dirty="0">
                          <a:solidFill>
                            <a:srgbClr val="191919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Redirection to the Org. Website</a:t>
                      </a:r>
                      <a:endParaRPr sz="1200" b="0" dirty="0">
                        <a:solidFill>
                          <a:srgbClr val="191919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755517" flipH="1">
            <a:off x="5166084" y="-1399270"/>
            <a:ext cx="6828142" cy="3840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subTitle" idx="1"/>
          </p:nvPr>
        </p:nvSpPr>
        <p:spPr>
          <a:xfrm>
            <a:off x="3699989" y="1614709"/>
            <a:ext cx="3245818" cy="3165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Login Page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About Page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City Page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Amenity Page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Location (Google Map)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DM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Redirection(Org. Website)</a:t>
            </a: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DM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3699989" y="363716"/>
            <a:ext cx="4856614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List of Modules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1" name="Google Shape;201;p31"/>
          <p:cNvCxnSpPr>
            <a:cxnSpLocks/>
          </p:cNvCxnSpPr>
          <p:nvPr/>
        </p:nvCxnSpPr>
        <p:spPr>
          <a:xfrm flipV="1">
            <a:off x="3699989" y="1277991"/>
            <a:ext cx="4856614" cy="12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4817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-I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ogin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1325900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DM Sans" panose="020B0604020202020204" charset="0"/>
              </a:rPr>
              <a:t>User St</a:t>
            </a:r>
            <a:r>
              <a:rPr lang="en-IN" u="sng" dirty="0" err="1">
                <a:latin typeface="DM Sans" panose="020B0604020202020204" charset="0"/>
              </a:rPr>
              <a:t>ory</a:t>
            </a:r>
            <a:endParaRPr u="sng" dirty="0">
              <a:latin typeface="DM Sans" panose="020B060402020202020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 idx="2"/>
          </p:nvPr>
        </p:nvSpPr>
        <p:spPr>
          <a:xfrm>
            <a:off x="4895487" y="1694655"/>
            <a:ext cx="2922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 dirty="0"/>
              <a:t>Acceptance Criteria</a:t>
            </a:r>
            <a:endParaRPr u="sng" dirty="0"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1"/>
          </p:nvPr>
        </p:nvSpPr>
        <p:spPr>
          <a:xfrm>
            <a:off x="4895487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user can login via Login page. If the user doesn’t have account he/she can create an account.</a:t>
            </a:r>
            <a:endParaRPr sz="1800" dirty="0"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3"/>
          </p:nvPr>
        </p:nvSpPr>
        <p:spPr>
          <a:xfrm>
            <a:off x="1325900" y="2337600"/>
            <a:ext cx="29226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As a User</a:t>
            </a: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 need an user account to save the visited places.</a:t>
            </a:r>
            <a:endParaRPr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dvocacy Manager CV by Slidesgo">
  <a:themeElements>
    <a:clrScheme name="Simple Light">
      <a:dk1>
        <a:srgbClr val="000000"/>
      </a:dk1>
      <a:lt1>
        <a:srgbClr val="B7B7B7"/>
      </a:lt1>
      <a:dk2>
        <a:srgbClr val="EFEFE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770</Words>
  <Application>Microsoft Office PowerPoint</Application>
  <PresentationFormat>On-screen Show (16:9)</PresentationFormat>
  <Paragraphs>119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Times New Roman</vt:lpstr>
      <vt:lpstr>DM Sans</vt:lpstr>
      <vt:lpstr>Montserrat</vt:lpstr>
      <vt:lpstr>Arial</vt:lpstr>
      <vt:lpstr>Calibri</vt:lpstr>
      <vt:lpstr>Advocacy Manager CV by Slidesgo</vt:lpstr>
      <vt:lpstr>PowerPoint Presentation</vt:lpstr>
      <vt:lpstr>Motto</vt:lpstr>
      <vt:lpstr>Introduction</vt:lpstr>
      <vt:lpstr>Objective</vt:lpstr>
      <vt:lpstr>Existing System</vt:lpstr>
      <vt:lpstr>Proposed System</vt:lpstr>
      <vt:lpstr>Requirements</vt:lpstr>
      <vt:lpstr>List of Modules</vt:lpstr>
      <vt:lpstr>Login Page</vt:lpstr>
      <vt:lpstr>Home Page</vt:lpstr>
      <vt:lpstr>About Page</vt:lpstr>
      <vt:lpstr>City Page</vt:lpstr>
      <vt:lpstr>Amenity Page</vt:lpstr>
      <vt:lpstr>Location (Google Map)</vt:lpstr>
      <vt:lpstr>Redirected (Org. Website)</vt:lpstr>
      <vt:lpstr>01</vt:lpstr>
      <vt:lpstr>Login Page</vt:lpstr>
      <vt:lpstr>Home Page</vt:lpstr>
      <vt:lpstr>About Page</vt:lpstr>
      <vt:lpstr>City Page</vt:lpstr>
      <vt:lpstr>Hotel Page</vt:lpstr>
      <vt:lpstr>Database</vt:lpstr>
      <vt:lpstr>Database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ADVOCACY MANAGER</dc:title>
  <dc:creator>vishwa veeramuthu</dc:creator>
  <cp:lastModifiedBy>vishwa veeramuthu</cp:lastModifiedBy>
  <cp:revision>30</cp:revision>
  <dcterms:modified xsi:type="dcterms:W3CDTF">2022-11-30T05:30:14Z</dcterms:modified>
</cp:coreProperties>
</file>